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7" r:id="rId3"/>
    <p:sldId id="282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0" r:id="rId14"/>
    <p:sldId id="275" r:id="rId15"/>
    <p:sldId id="276" r:id="rId16"/>
    <p:sldId id="277" r:id="rId17"/>
    <p:sldId id="278" r:id="rId18"/>
    <p:sldId id="281" r:id="rId19"/>
    <p:sldId id="26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54" d="100"/>
          <a:sy n="54" d="100"/>
        </p:scale>
        <p:origin x="9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FEFF7-F6F2-41AC-8875-99961EAAB32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BAE25-F7EC-47FE-9A7A-5C5976A9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52C9-DBEB-44B7-A389-79E8DF5B3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D103B-1475-4F9D-8BCF-5D4D855AB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6DE3A-D8A0-41A0-B361-7965CF2C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E1FC2-5E4A-4F49-9C29-194BE271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4BD2-D686-4CC5-B3ED-CE66239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60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D6A4-0A2A-43C7-BCFE-AB9C7B74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4E612-7059-4906-9272-77C668A12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BC40-65B3-4A6F-8A4F-1536D208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91A06-FD19-480D-8117-A16BD50B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6D1F5-C05E-492F-97DE-CE334C55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42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AFCE-4511-488D-820D-E43A3782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16DAF-4C69-4DD2-AD23-74A065C3A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225F5-34F8-4B16-BF14-38BEB0F0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221A3-DAC8-464F-8024-609D81D3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42E3-3DF3-4EAD-97D3-256D1ED9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46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B6F0-8A8C-4AFD-AF74-F4AC9F65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F3CC-7D73-4F06-801F-BF511568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8FC12-D17A-42CF-B1D7-39B16F2E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2587-0E37-4F52-934C-3BFE9580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3F4BC-4C3E-4FA6-AB02-700CCB57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2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12-CE5D-4AE2-A408-63B9223D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E053E-DE54-47C1-94E8-9FA1206DD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FAC4E-5ED7-46F4-B572-3E85F136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301A5-AFA4-4B52-B7CD-2E10C14E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7D46-F25C-4A4D-A83C-0C6DC54F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14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2294-4E82-4278-AAE3-6222A9B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2C8-C431-46E1-959E-C903DCA00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78F85-C629-48A3-952F-2C0039CC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25E2C-BC52-420C-9D71-683D07F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5BCFB-CA07-4600-A80F-FCEB9E73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E693A-EEE7-44C7-A63D-F2C54B7D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1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5C9C-7806-4175-96DA-41F3A0E1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22402-D0A9-410A-867E-F291E916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7353D-11E8-40C9-8338-CE2115FD7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72E23-2118-4663-ACA2-870B01A11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8679E-1779-4299-9B64-824F33968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EAC52-01F1-4D7B-910F-DB270D34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5D6B9-13F3-4372-9DD8-D9101E0A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3D6E1-B420-4675-B206-F4A559BB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82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E456-29BA-45D2-82AA-970EBC38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4D01F-59AF-43A0-AC6E-E767812D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0C4CE-BC76-4071-A45B-2817DD40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20216-14E2-40AF-AEEC-C11E2F07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89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393A2-CAB8-4A51-9E16-80C615C4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41BF5-51F6-46C6-85C7-A744AAFA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EFB62-C8F5-4DBB-A558-63A5B398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20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D81-33BB-4D5B-9D7E-82297457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3957-F4D1-4568-BEB8-3B4C827A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0F442-3903-4BD7-8CE9-34BE439B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D526C-2637-45C0-A7A8-C954EDF4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7B7EF-9716-41E0-96DA-AA61F6FE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D2BE7-AFDF-4E94-990B-B9A584B2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4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71B-2267-41BC-9B84-3D36721C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4CC80-0050-4A0E-BC71-C61C5E65D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8ABE9-88C6-4986-AE9E-EF08733F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2339F-D783-46B9-A2CF-53D2B557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8381-2939-44DA-967D-2A814397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A2F90-5984-4025-AFD9-D6D9CA31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06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D606C-0ED1-4162-8228-4D57F759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7BE57-FF20-46B4-8541-A46AA899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2C08-EC91-482D-A000-E097D526A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8A5D-FDA5-4B1E-953B-E86AF285C12D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8771-ED71-4E7F-AD7C-9F68233DC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68EC-4B00-4184-AF27-CF6C76557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28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.ebsco.is/RosettaStoneTurkiy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05C76F8-83A8-4153-85F0-C63EDEEF160F}"/>
              </a:ext>
            </a:extLst>
          </p:cNvPr>
          <p:cNvSpPr txBox="1"/>
          <p:nvPr/>
        </p:nvSpPr>
        <p:spPr>
          <a:xfrm>
            <a:off x="6072446" y="3640254"/>
            <a:ext cx="4394328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a typeface="+mj-ea"/>
                <a:cs typeface="+mj-cs"/>
              </a:rPr>
              <a:t>Rosetta Stone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ea typeface="+mj-ea"/>
                <a:cs typeface="+mj-cs"/>
              </a:rPr>
              <a:t>Bilgisayardan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 err="1">
                <a:ea typeface="+mj-ea"/>
                <a:cs typeface="+mj-cs"/>
              </a:rPr>
              <a:t>Erişim</a:t>
            </a:r>
            <a:r>
              <a:rPr lang="en-US" sz="3600" dirty="0">
                <a:ea typeface="+mj-ea"/>
                <a:cs typeface="+mj-cs"/>
              </a:rPr>
              <a:t> ve </a:t>
            </a:r>
            <a:r>
              <a:rPr lang="en-US" sz="3600" dirty="0" err="1">
                <a:ea typeface="+mj-ea"/>
                <a:cs typeface="+mj-cs"/>
              </a:rPr>
              <a:t>Kullanım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 err="1">
                <a:ea typeface="+mj-ea"/>
                <a:cs typeface="+mj-cs"/>
              </a:rPr>
              <a:t>Kılavuzu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030" name="Freeform: Shape 136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5C6004D-FFA1-424C-8355-4AC9617E1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7324" b="3"/>
          <a:stretch/>
        </p:blipFill>
        <p:spPr bwMode="auto"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0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Ses Tanıma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İlk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alıştırmanızdan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adımları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gelecektir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Öncelikle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tanıma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yetişkin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erkek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(Adult Male),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yetişkin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kadın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(Adult Female)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çocuk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(Child)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arasından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size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“Continue”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D7ADA-A57F-4771-AF30-60B949EA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0" y="1657003"/>
            <a:ext cx="3795503" cy="35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8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Mikrofon Kurulumu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Hali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hazırda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kullanmakta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olduğunuz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“Begin”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saniye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5’e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işlemi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tamamlandıktan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“Continue”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C46BB-0F83-4B09-8C75-160EE3F1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34" y="163527"/>
            <a:ext cx="3627025" cy="3117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B5DB8-E29E-4CED-9BD6-58F7B4F0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822" y="1622866"/>
            <a:ext cx="3187942" cy="2753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BCD022-E0E0-4D22-BAE0-7F747453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85" y="3926864"/>
            <a:ext cx="2831641" cy="24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0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Alıştırma Ekranı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Artık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İstediğiniz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zaman 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logosu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derslerinizin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listelendiği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Lessons”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dönebilirsiniz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CAC65-504F-4072-AAC7-9BBD479B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972" y="1661283"/>
            <a:ext cx="6406745" cy="37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8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Ders Ekranına Dönüş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logosu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derslerinizin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listelendiği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Lessons”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getirecektir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842EC-E41C-4926-A286-22763F38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53" y="1759613"/>
            <a:ext cx="6831660" cy="36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6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Daha Önce Tamamlanan Alıştırmalar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Rosetta Stone,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tamamlanan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kaydederek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öğrenme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sürecinizi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takip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kaldığınız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devam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olanak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C5D406-69B9-482A-B43B-570F297F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4" y="1539221"/>
            <a:ext cx="6419131" cy="36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2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“Extended Learning”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“Phrasebook” ve “Audio Companion”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bulunmaktadır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hayatta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kalıplara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hem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pratiği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58472-A616-4FD9-AD19-6DF123A08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83" y="1840529"/>
            <a:ext cx="6684704" cy="31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09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 </a:t>
            </a:r>
            <a:br>
              <a:rPr lang="en-US" sz="2800" b="1" dirty="0"/>
            </a:br>
            <a:r>
              <a:rPr lang="tr-TR" sz="2800" b="1" dirty="0"/>
              <a:t>&gt; Phrasebook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“Phrasebook”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hayata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hazırlayacaktır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yurt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dışındayken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yemeğe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çıkmak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kalıplar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nelerdir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inceleyebilirsiniz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40AAB-90C6-412C-BE5E-DFA04CF4A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499" y="1873940"/>
            <a:ext cx="6708722" cy="31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86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 &gt; Audio Companion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“Audio Companion”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MP3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indirip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695E2-86C5-4087-8FF6-6C75D4D1C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26" y="1426922"/>
            <a:ext cx="6812922" cy="38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6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Etiketler – My Achievements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ilerledikçe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çeşitli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etiketler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Kazandığınız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kazanabileceğiniz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etiketleri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Achievements”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görüntüleyebilirsiniz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83F-9D77-4BA4-B5A7-4AB5470B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47" y="1384916"/>
            <a:ext cx="4654608" cy="39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8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3B5D402F-75A6-4793-BC55-1CC73C35E0A4}"/>
              </a:ext>
            </a:extLst>
          </p:cNvPr>
          <p:cNvSpPr txBox="1">
            <a:spLocks/>
          </p:cNvSpPr>
          <p:nvPr/>
        </p:nvSpPr>
        <p:spPr>
          <a:xfrm>
            <a:off x="838200" y="2340430"/>
            <a:ext cx="4245429" cy="220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TEŞEKKÜRLER!</a:t>
            </a:r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26875-27FF-4BEE-AFA8-B5283349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15" y="1566048"/>
            <a:ext cx="5466806" cy="2476951"/>
          </a:xfrm>
          <a:prstGeom prst="rect">
            <a:avLst/>
          </a:prstGeom>
        </p:spPr>
      </p:pic>
      <p:sp>
        <p:nvSpPr>
          <p:cNvPr id="139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tr-TR" sz="3400" b="1" dirty="0">
                <a:latin typeface="Arial" panose="020B0604020202020204" pitchFamily="34" charset="0"/>
                <a:cs typeface="Arial" panose="020B0604020202020204" pitchFamily="34" charset="0"/>
              </a:rPr>
              <a:t>Rosetta Stone,</a:t>
            </a:r>
            <a:br>
              <a:rPr lang="tr-TR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400" dirty="0">
                <a:latin typeface="Arial" panose="020B0604020202020204" pitchFamily="34" charset="0"/>
                <a:cs typeface="Arial" panose="020B0604020202020204" pitchFamily="34" charset="0"/>
              </a:rPr>
              <a:t>2 ay süreyle ücretsiz olarak deneme erişimine açılmıştır!</a:t>
            </a:r>
          </a:p>
        </p:txBody>
      </p:sp>
      <p:sp>
        <p:nvSpPr>
          <p:cNvPr id="30" name="Freeform: Shape 2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Dünyanın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numaralı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aracıdır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“Dynamic Immersion”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yöntemini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mantığı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öğretir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Bilgisayar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cihaz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üzerinden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zaman ve her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erişim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imkanı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Tamamladığınız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 (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bağımsız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kullanıcı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düzeyine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ulaştırır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0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Erişim ve </a:t>
            </a:r>
            <a:br>
              <a:rPr lang="tr-TR" sz="2800" b="1" dirty="0"/>
            </a:br>
            <a:r>
              <a:rPr lang="tr-TR" sz="2800" b="1" dirty="0"/>
              <a:t>Kullanıcı Adı / Şifre Oluşturma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3"/>
            <a:ext cx="3475771" cy="34156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Erişim linkine tıklayarak giriş yapın.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https://m.ebsco.is/RosettaStoneTurkiye</a:t>
            </a:r>
            <a:endParaRPr lang="tr-T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Karşınıza gelen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ekrandan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Rosetta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Stone’a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sonraki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girişlerde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kullanacağınız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posta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adresiniz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şifre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nizi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oluşturunuz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Ekranın sağ üst köşesinden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arayüz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dilini değiştirebilirsiniz.</a:t>
            </a:r>
          </a:p>
          <a:p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B5F1AA9-B7C8-41F3-A663-F3111BD59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1356134"/>
            <a:ext cx="6250769" cy="39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Rosetta Stone’a Bağlanma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“Launch Rosetta Stone Foundations”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bağlantısına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uygulamada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açılmasına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E37D3-44C0-4F35-9EFC-E928A0E7F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6" y="1464668"/>
            <a:ext cx="6153016" cy="39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Rosetta Stone’a Bağlanma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“Allow”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mikrofonunuzu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kullanmasına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telaffuz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bağlantısı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olmadan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yapılamamaktadır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3EF7F-C234-4168-A1C1-3C336154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58" y="2460489"/>
            <a:ext cx="4382723" cy="22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73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Müfredat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Seçtiğiniz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müfredatı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belirleyiniz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dağılımı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seçiminize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yapılacaktır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“Standard”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seçeneğinde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yeteneklerden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Okuma,Yazma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eşit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miktarda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“Apply Changes”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seçiminizi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A09C5-7280-47C3-BA27-4861E811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465" y="1324067"/>
            <a:ext cx="6513515" cy="4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8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Ünite ve Dersler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Karşınıza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gelecektir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“Core Lesson”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adlandırılan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isterseniz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ait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telaffuz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gramer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“Show Menu”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listeleyebileceğiniz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açacaktır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“Show Menu”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87D75-E348-4C4D-B6E2-0779DB84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37" y="1504610"/>
            <a:ext cx="6850390" cy="38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0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Ünite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İstediğiniz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herhangi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üniteyi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seçerek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Her 4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seviye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demektir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düzeyinize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üniteyi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02C4F-1B7B-44CF-9676-AE80EF8A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31" y="1502228"/>
            <a:ext cx="6095801" cy="37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7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Ders ve Aktivite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her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çekirdek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Tavsiye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edilen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sırasıyla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ilerlemek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olmakla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beraber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sırayı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tercih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edebilirsiniz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butonlarını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030E7-F7F3-4B0B-801D-C5B1B9D1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27" y="1503370"/>
            <a:ext cx="6900462" cy="38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1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607</Words>
  <Application>Microsoft Office PowerPoint</Application>
  <PresentationFormat>Geniş ekran</PresentationFormat>
  <Paragraphs>47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Sunusu</vt:lpstr>
      <vt:lpstr>Rosetta Stone, 2 ay süreyle ücretsiz olarak deneme erişimine açılmıştır!</vt:lpstr>
      <vt:lpstr>Erişim ve  Kullanıcı Adı / Şifre Oluşturma</vt:lpstr>
      <vt:lpstr>Rosetta Stone’a Bağlanma</vt:lpstr>
      <vt:lpstr>Rosetta Stone’a Bağlanma</vt:lpstr>
      <vt:lpstr>Müfredat Seçimi</vt:lpstr>
      <vt:lpstr>Ünite ve Dersler</vt:lpstr>
      <vt:lpstr>Ünite Seçimi</vt:lpstr>
      <vt:lpstr>Ders ve Aktivite Seçimi</vt:lpstr>
      <vt:lpstr>Ses Tanıma</vt:lpstr>
      <vt:lpstr>Mikrofon Kurulumu</vt:lpstr>
      <vt:lpstr>Alıştırma Ekranı</vt:lpstr>
      <vt:lpstr>Ders Ekranına Dönüş</vt:lpstr>
      <vt:lpstr>Daha Önce Tamamlanan Alıştırmalar</vt:lpstr>
      <vt:lpstr>Extended Learning</vt:lpstr>
      <vt:lpstr>Extended Learning  &gt; Phrasebook</vt:lpstr>
      <vt:lpstr>Extended Learning &gt; Audio Companion</vt:lpstr>
      <vt:lpstr>Etiketler – My Achievements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Selman Aksoy</dc:creator>
  <cp:lastModifiedBy>filiz</cp:lastModifiedBy>
  <cp:revision>5</cp:revision>
  <dcterms:created xsi:type="dcterms:W3CDTF">2020-04-20T13:21:46Z</dcterms:created>
  <dcterms:modified xsi:type="dcterms:W3CDTF">2024-03-13T08:39:49Z</dcterms:modified>
</cp:coreProperties>
</file>